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83" r:id="rId3"/>
    <p:sldId id="284" r:id="rId4"/>
    <p:sldId id="285" r:id="rId5"/>
    <p:sldId id="278" r:id="rId6"/>
  </p:sldIdLst>
  <p:sldSz cx="9144000" cy="5143500" type="screen16x9"/>
  <p:notesSz cx="6858000" cy="9144000"/>
  <p:embeddedFontLst>
    <p:embeddedFont>
      <p:font typeface="Dubai Medium" panose="020B0603030403030204" pitchFamily="34" charset="-78"/>
      <p:regular r:id="rId8"/>
    </p:embeddedFont>
    <p:embeddedFont>
      <p:font typeface="F_motadel" pitchFamily="2" charset="0"/>
      <p:regular r:id="rId9"/>
    </p:embeddedFont>
    <p:embeddedFont>
      <p:font typeface="Montserrat ExtraBold" panose="00000900000000000000" pitchFamily="2" charset="0"/>
      <p:bold r:id="rId10"/>
      <p:italic r:id="rId11"/>
      <p:boldItalic r:id="rId12"/>
    </p:embeddedFont>
    <p:embeddedFont>
      <p:font typeface="Montserrat Light" panose="00000400000000000000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9494"/>
    <a:srgbClr val="2C61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243AC6-E6AA-472F-B608-43287C50BADC}">
  <a:tblStyle styleId="{8A243AC6-E6AA-472F-B608-43287C50BAD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463" autoAdjust="0"/>
    <p:restoredTop sz="86371"/>
  </p:normalViewPr>
  <p:slideViewPr>
    <p:cSldViewPr snapToGrid="0" snapToObjects="1">
      <p:cViewPr>
        <p:scale>
          <a:sx n="80" d="100"/>
          <a:sy n="80" d="100"/>
        </p:scale>
        <p:origin x="1158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4704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2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9780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6"/>
            <a:ext cx="9144000" cy="514352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02050" y="1223201"/>
            <a:ext cx="4539900" cy="26970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844325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marL="457196" lvl="0" indent="-342896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391" lvl="1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587" lvl="2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782" lvl="3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5978" lvl="4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173" lvl="5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368" lvl="6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563" lvl="7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759" lvl="8" indent="-342896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6436624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marL="457196" lvl="0" indent="-342896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391" lvl="1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587" lvl="2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782" lvl="3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5978" lvl="4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173" lvl="5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368" lvl="6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563" lvl="7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759" lvl="8" indent="-342896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150300" y="473519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just" rtl="1">
              <a:buNone/>
              <a:defRPr>
                <a:latin typeface="Dubai Medium" panose="020B0603030403030204" pitchFamily="34" charset="-78"/>
                <a:cs typeface="2  Aseman" panose="00000400000000000000" pitchFamily="2" charset="-78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4" name="Google Shape;5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rgbClr val="3C78D8"/>
            </a:gs>
            <a:gs pos="100000">
              <a:srgbClr val="00FFFF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0" tIns="0" rIns="0" bIns="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44325" y="805326"/>
            <a:ext cx="4842600" cy="3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457200" lvl="0" indent="-3683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3683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5030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just" rtl="1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7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jp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1561306" y="1954077"/>
            <a:ext cx="6352674" cy="129814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rtl="1"/>
            <a:r>
              <a:rPr lang="fa-IR" sz="3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عنوان</a:t>
            </a:r>
            <a:endParaRPr sz="3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6EB6F2-105D-D229-D9F1-E21BB56191BD}"/>
              </a:ext>
            </a:extLst>
          </p:cNvPr>
          <p:cNvSpPr txBox="1"/>
          <p:nvPr/>
        </p:nvSpPr>
        <p:spPr>
          <a:xfrm>
            <a:off x="2844659" y="884918"/>
            <a:ext cx="4395754" cy="8710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شانزدهمین کنفرانس ملی و دهمین کنفرانس بین‌المللی</a:t>
            </a:r>
            <a:endParaRPr lang="en-US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10000"/>
              </a:lnSpc>
            </a:pPr>
            <a:r>
              <a:rPr lang="fa-IR" sz="32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یادگیری و </a:t>
            </a:r>
            <a:r>
              <a:rPr lang="fa-IR" sz="3200" b="1" dirty="0" err="1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یاددهی</a:t>
            </a:r>
            <a:r>
              <a:rPr lang="fa-IR" sz="32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الکترونیکی</a:t>
            </a:r>
            <a:endParaRPr lang="en-US" sz="3200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06F833-CC09-7A1F-477B-A47968C51721}"/>
              </a:ext>
            </a:extLst>
          </p:cNvPr>
          <p:cNvSpPr txBox="1"/>
          <p:nvPr/>
        </p:nvSpPr>
        <p:spPr>
          <a:xfrm>
            <a:off x="8035238" y="6976"/>
            <a:ext cx="10567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rtl="1"/>
            <a:r>
              <a:rPr lang="fa-IR" sz="18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9</a:t>
            </a:r>
          </a:p>
          <a:p>
            <a:pPr algn="just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الی</a:t>
            </a:r>
          </a:p>
          <a:p>
            <a:pPr algn="just" rtl="1"/>
            <a:r>
              <a:rPr lang="fa-IR" sz="18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11</a:t>
            </a:r>
          </a:p>
          <a:p>
            <a:pPr algn="just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اسفندماه 1401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2406A-6446-FE91-3423-875AD3AA681F}"/>
              </a:ext>
            </a:extLst>
          </p:cNvPr>
          <p:cNvSpPr txBox="1"/>
          <p:nvPr/>
        </p:nvSpPr>
        <p:spPr>
          <a:xfrm>
            <a:off x="1817225" y="3565128"/>
            <a:ext cx="7072132" cy="121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600"/>
              </a:spcAft>
            </a:pPr>
            <a:r>
              <a:rPr lang="fa-IR" sz="16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نام و نام خانوادگی نویسنده/نویسندگان</a:t>
            </a:r>
            <a:r>
              <a:rPr lang="fa-IR" sz="16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</a:t>
            </a:r>
            <a:endParaRPr lang="en-US" sz="1600" b="1" baseline="30000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1. مرتبه علمی و وابستگی سازمانی، رشته، دانشگاه، ایمیل</a:t>
            </a:r>
          </a:p>
          <a:p>
            <a:pPr algn="just" rtl="1"/>
            <a:r>
              <a:rPr lang="fa-IR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2. مرتبه علمی و وابستگی سازمانی، رشته، دانشگاه، ایمیل</a:t>
            </a:r>
            <a:endParaRPr lang="en-US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3. مرتبه علمی و وابستگی سازمانی، رشته، دانشگاه، ایمیل</a:t>
            </a:r>
            <a:endParaRPr lang="en-US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F65214-5D15-4A7B-55F9-506DF60B1493}"/>
              </a:ext>
            </a:extLst>
          </p:cNvPr>
          <p:cNvSpPr txBox="1"/>
          <p:nvPr/>
        </p:nvSpPr>
        <p:spPr>
          <a:xfrm>
            <a:off x="33841" y="4310715"/>
            <a:ext cx="74090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/>
            <a:r>
              <a:rPr lang="fa-IR" sz="22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تهران</a:t>
            </a:r>
            <a:endParaRPr lang="en-US" sz="22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22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ایران</a:t>
            </a:r>
            <a:endParaRPr lang="en-US" sz="22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Google Shape;5556;p79">
            <a:extLst>
              <a:ext uri="{FF2B5EF4-FFF2-40B4-BE49-F238E27FC236}">
                <a16:creationId xmlns:a16="http://schemas.microsoft.com/office/drawing/2014/main" id="{399021F2-EB7B-0E2E-57AB-B7E097212015}"/>
              </a:ext>
            </a:extLst>
          </p:cNvPr>
          <p:cNvSpPr/>
          <p:nvPr/>
        </p:nvSpPr>
        <p:spPr>
          <a:xfrm flipH="1">
            <a:off x="716345" y="4501470"/>
            <a:ext cx="270621" cy="398235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noFill/>
          <a:ln w="9525" cap="flat" cmpd="sng">
            <a:solidFill>
              <a:srgbClr val="E3E9E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54AB28-1B8F-C6C5-FF9F-638C6944A3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3231" y="7019"/>
            <a:ext cx="813470" cy="7872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985916-846F-8C27-E85E-8D3FAA31A2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152" y="-3282"/>
            <a:ext cx="1878986" cy="8317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290D3A-DAC9-5EF7-AF32-71B40AF92B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5416406" y="33644"/>
            <a:ext cx="1930643" cy="7347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BE7B0CC-4AC5-5B99-E608-C9439C304D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94" b="95662" l="681" r="99387">
                        <a14:foregroundMark x1="4085" y1="77024" x2="49210" y2="90167"/>
                        <a14:foregroundMark x1="49210" y1="90167" x2="87269" y2="89846"/>
                        <a14:foregroundMark x1="87269" y1="89846" x2="51934" y2="82776"/>
                        <a14:foregroundMark x1="51934" y1="82776" x2="65659" y2="23458"/>
                        <a14:foregroundMark x1="65659" y1="23458" x2="93246" y2="67384"/>
                        <a14:foregroundMark x1="93246" y1="67384" x2="57367" y2="88239"/>
                        <a14:foregroundMark x1="57367" y1="88239" x2="28962" y2="64171"/>
                        <a14:foregroundMark x1="28962" y1="64171" x2="55733" y2="43348"/>
                        <a14:foregroundMark x1="55733" y1="43348" x2="55052" y2="43348"/>
                        <a14:foregroundMark x1="84382" y1="90103" x2="55678" y2="87693"/>
                        <a14:foregroundMark x1="55678" y1="87693" x2="40673" y2="29338"/>
                        <a14:foregroundMark x1="40673" y1="29338" x2="13753" y2="56716"/>
                        <a14:foregroundMark x1="13753" y1="56716" x2="42198" y2="86472"/>
                        <a14:foregroundMark x1="42198" y1="86472" x2="69880" y2="87693"/>
                        <a14:foregroundMark x1="65291" y1="35443" x2="47236" y2="25835"/>
                        <a14:foregroundMark x1="42402" y1="98490" x2="39597" y2="25964"/>
                        <a14:foregroundMark x1="39597" y1="25964" x2="43981" y2="95726"/>
                        <a14:foregroundMark x1="43981" y1="95726" x2="41885" y2="11311"/>
                        <a14:foregroundMark x1="41885" y1="11311" x2="45193" y2="23458"/>
                        <a14:foregroundMark x1="51307" y1="14428" x2="53077" y2="14428"/>
                        <a14:foregroundMark x1="55379" y1="32455" x2="50545" y2="30656"/>
                        <a14:foregroundMark x1="57149" y1="30656" x2="55624" y2="25257"/>
                        <a14:foregroundMark x1="80556" y1="84672" x2="97862" y2="84672"/>
                        <a14:foregroundMark x1="95316" y1="87082" x2="98366" y2="87082"/>
                        <a14:foregroundMark x1="93273" y1="82873" x2="26212" y2="88271"/>
                        <a14:foregroundMark x1="26212" y1="88271" x2="52369" y2="20790"/>
                        <a14:foregroundMark x1="52369" y1="20790" x2="52574" y2="22237"/>
                        <a14:foregroundMark x1="1185" y1="82294" x2="4997" y2="76864"/>
                        <a14:foregroundMark x1="2451" y1="82294" x2="6522" y2="78085"/>
                        <a14:foregroundMark x1="93028" y1="84094" x2="96841" y2="84672"/>
                        <a14:foregroundMark x1="50790" y1="18638" x2="53840" y2="18027"/>
                        <a14:foregroundMark x1="93273" y1="85893" x2="94295" y2="86472"/>
                        <a14:foregroundMark x1="89719" y1="84094" x2="91503" y2="85893"/>
                        <a14:foregroundMark x1="52315" y1="12629" x2="55882" y2="16228"/>
                        <a14:foregroundMark x1="96841" y1="86472" x2="97345" y2="85893"/>
                        <a14:foregroundMark x1="681" y1="87082" x2="1443" y2="79884"/>
                        <a14:foregroundMark x1="1947" y1="77474" x2="33742" y2="86247"/>
                        <a14:foregroundMark x1="33742" y1="86247" x2="3826" y2="88175"/>
                        <a14:foregroundMark x1="3826" y1="88175" x2="17974" y2="69087"/>
                        <a14:foregroundMark x1="21541" y1="56459" x2="16190" y2="52249"/>
                        <a14:foregroundMark x1="18478" y1="57069" x2="18736" y2="22847"/>
                        <a14:foregroundMark x1="17211" y1="51060" x2="44172" y2="85154"/>
                        <a14:foregroundMark x1="44172" y1="85154" x2="75477" y2="82037"/>
                        <a14:foregroundMark x1="75477" y1="82037" x2="35880" y2="79884"/>
                        <a14:foregroundMark x1="35880" y1="79884" x2="73434" y2="80848"/>
                        <a14:foregroundMark x1="73434" y1="80848" x2="73434" y2="81684"/>
                        <a14:foregroundMark x1="17715" y1="52860" x2="17974" y2="29434"/>
                        <a14:foregroundMark x1="15686" y1="24647" x2="36043" y2="22847"/>
                        <a14:foregroundMark x1="32979" y1="19248" x2="27138" y2="11440"/>
                        <a14:foregroundMark x1="46977" y1="13850" x2="18233" y2="19730"/>
                        <a14:foregroundMark x1="18233" y1="19730" x2="29929" y2="12050"/>
                        <a14:foregroundMark x1="94295" y1="85893" x2="99387" y2="88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54121" y="69126"/>
            <a:ext cx="1703410" cy="7218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87A100-2E13-8EAF-0919-73340941853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40" r="13168" b="8114"/>
          <a:stretch/>
        </p:blipFill>
        <p:spPr>
          <a:xfrm>
            <a:off x="2571607" y="7049"/>
            <a:ext cx="616529" cy="7771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74F617E-DED5-C2A7-22C6-ADC7B0685DB4}"/>
              </a:ext>
            </a:extLst>
          </p:cNvPr>
          <p:cNvSpPr txBox="1"/>
          <p:nvPr/>
        </p:nvSpPr>
        <p:spPr>
          <a:xfrm>
            <a:off x="1059337" y="2216519"/>
            <a:ext cx="24906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تصویر یا ویدئوی ارائه دهنده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942647" y="1351722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عنوان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1360849" y="2393911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r" rtl="1">
              <a:buClr>
                <a:schemeClr val="dk1"/>
              </a:buClr>
              <a:buSzPts val="1100"/>
              <a:buNone/>
            </a:pPr>
            <a:r>
              <a:rPr lang="fa-IR" sz="1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7282951" y="12031"/>
            <a:ext cx="177484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9 الی 11 اسفندماه 1401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تهران، ایران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91957-FD30-16F0-1A73-051A98729D6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-175" y="4735197"/>
            <a:ext cx="411480" cy="393600"/>
          </a:xfrm>
        </p:spPr>
        <p:txBody>
          <a:bodyPr/>
          <a:lstStyle/>
          <a:p>
            <a:fld id="{00000000-1234-1234-1234-123412341234}" type="slidenum">
              <a:rPr lang="en" smtClean="0">
                <a:solidFill>
                  <a:srgbClr val="949494"/>
                </a:solidFill>
                <a:latin typeface="F_motadel" pitchFamily="2" charset="0"/>
                <a:cs typeface="B Nazanin" panose="00000400000000000000" pitchFamily="2" charset="-78"/>
              </a:rPr>
              <a:pPr/>
              <a:t>2</a:t>
            </a:fld>
            <a:endParaRPr lang="en" dirty="0">
              <a:solidFill>
                <a:srgbClr val="949494"/>
              </a:solidFill>
              <a:latin typeface="F_motadel" pitchFamily="2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8C107D-4134-4E51-58BC-200A6B5D0363}"/>
              </a:ext>
            </a:extLst>
          </p:cNvPr>
          <p:cNvSpPr txBox="1"/>
          <p:nvPr/>
        </p:nvSpPr>
        <p:spPr>
          <a:xfrm>
            <a:off x="4820543" y="538811"/>
            <a:ext cx="2073003" cy="4647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sz="8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شانزدهمین کنفرانس ملی و دهمین کنفرانس بین‌المللی</a:t>
            </a:r>
            <a:endParaRPr lang="en-US" sz="800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10000"/>
              </a:lnSpc>
            </a:pP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یادگیری و </a:t>
            </a:r>
            <a:r>
              <a:rPr lang="fa-IR" b="1" dirty="0" err="1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یاددهی</a:t>
            </a: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الکترونیکی</a:t>
            </a:r>
            <a:endParaRPr lang="en-US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6A629A-BC27-C45D-2163-68053E4C6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3712" y="8587"/>
            <a:ext cx="624579" cy="604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70A5C0-2009-74C7-CA30-B8C5F3379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000" y="-7987"/>
            <a:ext cx="1485766" cy="657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31E013-5259-D556-9FB3-F36B98A24A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5084716" y="1"/>
            <a:ext cx="1491851" cy="567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974ADA-FEB5-3509-B241-697B5B9B72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94" b="95662" l="681" r="99387">
                        <a14:foregroundMark x1="4085" y1="77024" x2="49210" y2="90167"/>
                        <a14:foregroundMark x1="49210" y1="90167" x2="87269" y2="89846"/>
                        <a14:foregroundMark x1="87269" y1="89846" x2="51934" y2="82776"/>
                        <a14:foregroundMark x1="51934" y1="82776" x2="65659" y2="23458"/>
                        <a14:foregroundMark x1="76262" y1="40341" x2="93246" y2="67384"/>
                        <a14:foregroundMark x1="65659" y1="23458" x2="68836" y2="28517"/>
                        <a14:foregroundMark x1="88435" y1="70180" x2="57367" y2="88239"/>
                        <a14:foregroundMark x1="90326" y1="69081" x2="88567" y2="70103"/>
                        <a14:foregroundMark x1="93246" y1="67384" x2="91146" y2="68604"/>
                        <a14:foregroundMark x1="57367" y1="88239" x2="28962" y2="64171"/>
                        <a14:foregroundMark x1="28962" y1="64171" x2="55733" y2="43348"/>
                        <a14:foregroundMark x1="55733" y1="43348" x2="55052" y2="43348"/>
                        <a14:foregroundMark x1="84382" y1="90103" x2="55678" y2="87693"/>
                        <a14:foregroundMark x1="55678" y1="87693" x2="40673" y2="29338"/>
                        <a14:foregroundMark x1="40673" y1="29338" x2="13753" y2="56716"/>
                        <a14:foregroundMark x1="13753" y1="56716" x2="42198" y2="86472"/>
                        <a14:foregroundMark x1="42198" y1="86472" x2="69880" y2="87693"/>
                        <a14:foregroundMark x1="65291" y1="35443" x2="47236" y2="25835"/>
                        <a14:foregroundMark x1="42402" y1="98490" x2="39597" y2="25964"/>
                        <a14:foregroundMark x1="39597" y1="25964" x2="43981" y2="95726"/>
                        <a14:foregroundMark x1="43981" y1="95726" x2="41885" y2="11311"/>
                        <a14:foregroundMark x1="41885" y1="11311" x2="45193" y2="23458"/>
                        <a14:foregroundMark x1="51307" y1="14428" x2="53077" y2="14428"/>
                        <a14:foregroundMark x1="55379" y1="32455" x2="50545" y2="30656"/>
                        <a14:foregroundMark x1="57149" y1="30656" x2="55624" y2="25257"/>
                        <a14:foregroundMark x1="80556" y1="84672" x2="97862" y2="84672"/>
                        <a14:foregroundMark x1="95316" y1="87082" x2="98366" y2="87082"/>
                        <a14:foregroundMark x1="93273" y1="82873" x2="26212" y2="88271"/>
                        <a14:foregroundMark x1="26212" y1="88271" x2="52369" y2="20790"/>
                        <a14:foregroundMark x1="52369" y1="20790" x2="52574" y2="22237"/>
                        <a14:foregroundMark x1="1185" y1="82294" x2="4997" y2="76864"/>
                        <a14:foregroundMark x1="2451" y1="82294" x2="6522" y2="78085"/>
                        <a14:foregroundMark x1="93028" y1="84094" x2="96841" y2="84672"/>
                        <a14:foregroundMark x1="50790" y1="18638" x2="53840" y2="18027"/>
                        <a14:foregroundMark x1="93273" y1="85893" x2="94295" y2="86472"/>
                        <a14:foregroundMark x1="89719" y1="84094" x2="91503" y2="85893"/>
                        <a14:foregroundMark x1="52315" y1="12629" x2="55882" y2="16228"/>
                        <a14:foregroundMark x1="96841" y1="86472" x2="97345" y2="85893"/>
                        <a14:foregroundMark x1="681" y1="87082" x2="1443" y2="79884"/>
                        <a14:foregroundMark x1="1947" y1="77474" x2="33742" y2="86247"/>
                        <a14:foregroundMark x1="33742" y1="86247" x2="3826" y2="88175"/>
                        <a14:foregroundMark x1="3826" y1="88175" x2="17974" y2="69087"/>
                        <a14:foregroundMark x1="21541" y1="56459" x2="16190" y2="52249"/>
                        <a14:foregroundMark x1="18478" y1="57069" x2="18736" y2="22847"/>
                        <a14:foregroundMark x1="17211" y1="51060" x2="44172" y2="85154"/>
                        <a14:foregroundMark x1="44172" y1="85154" x2="75477" y2="82037"/>
                        <a14:foregroundMark x1="75477" y1="82037" x2="35880" y2="79884"/>
                        <a14:foregroundMark x1="35880" y1="79884" x2="73434" y2="80848"/>
                        <a14:foregroundMark x1="73434" y1="80848" x2="73434" y2="81684"/>
                        <a14:foregroundMark x1="17715" y1="52860" x2="17974" y2="29434"/>
                        <a14:foregroundMark x1="15686" y1="24647" x2="36043" y2="22847"/>
                        <a14:foregroundMark x1="32979" y1="19248" x2="27138" y2="11440"/>
                        <a14:foregroundMark x1="46977" y1="13850" x2="18233" y2="19730"/>
                        <a14:foregroundMark x1="18233" y1="19730" x2="29929" y2="12050"/>
                        <a14:foregroundMark x1="94295" y1="85893" x2="99387" y2="88882"/>
                        <a14:foregroundMark x1="681" y1="74936" x2="11111" y2="78117"/>
                        <a14:foregroundMark x1="92620" y1="86857" x2="97672" y2="86054"/>
                        <a14:foregroundMark x1="92947" y1="82873" x2="97672" y2="84479"/>
                        <a14:backgroundMark x1="68709" y1="28824" x2="96718" y2="69216"/>
                        <a14:backgroundMark x1="96718" y1="69216" x2="95302" y2="59030"/>
                        <a14:backgroundMark x1="93627" y1="70148" x2="84872" y2="66195"/>
                        <a14:backgroundMark x1="88576" y1="70148" x2="79820" y2="52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263" y="3636"/>
            <a:ext cx="1491851" cy="6321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0A1B2E-2F6B-C253-32E1-34F65F2FC55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40" r="13168" b="8114"/>
          <a:stretch/>
        </p:blipFill>
        <p:spPr>
          <a:xfrm>
            <a:off x="2617889" y="3566"/>
            <a:ext cx="524960" cy="66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79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942647" y="1351722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عنوان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1360849" y="2393911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r" rtl="1">
              <a:buClr>
                <a:schemeClr val="dk1"/>
              </a:buClr>
              <a:buSzPts val="1100"/>
              <a:buNone/>
            </a:pPr>
            <a:r>
              <a:rPr lang="fa-IR" sz="1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7282951" y="12031"/>
            <a:ext cx="177484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9 الی 11 اسفندماه 1401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تهران، ایران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91957-FD30-16F0-1A73-051A98729D6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-175" y="4735197"/>
            <a:ext cx="411480" cy="393600"/>
          </a:xfrm>
        </p:spPr>
        <p:txBody>
          <a:bodyPr/>
          <a:lstStyle/>
          <a:p>
            <a:fld id="{00000000-1234-1234-1234-123412341234}" type="slidenum">
              <a:rPr lang="en" smtClean="0">
                <a:solidFill>
                  <a:srgbClr val="949494"/>
                </a:solidFill>
                <a:latin typeface="F_motadel" pitchFamily="2" charset="0"/>
                <a:cs typeface="B Nazanin" panose="00000400000000000000" pitchFamily="2" charset="-78"/>
              </a:rPr>
              <a:pPr/>
              <a:t>3</a:t>
            </a:fld>
            <a:endParaRPr lang="en" dirty="0">
              <a:solidFill>
                <a:srgbClr val="949494"/>
              </a:solidFill>
              <a:latin typeface="F_motadel" pitchFamily="2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8C107D-4134-4E51-58BC-200A6B5D0363}"/>
              </a:ext>
            </a:extLst>
          </p:cNvPr>
          <p:cNvSpPr txBox="1"/>
          <p:nvPr/>
        </p:nvSpPr>
        <p:spPr>
          <a:xfrm>
            <a:off x="4820543" y="538811"/>
            <a:ext cx="2073003" cy="4647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sz="8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شانزدهمین کنفرانس ملی و دهمین کنفرانس بین‌المللی</a:t>
            </a:r>
            <a:endParaRPr lang="en-US" sz="800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10000"/>
              </a:lnSpc>
            </a:pP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یادگیری و </a:t>
            </a:r>
            <a:r>
              <a:rPr lang="fa-IR" b="1" dirty="0" err="1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یاددهی</a:t>
            </a: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الکترونیکی</a:t>
            </a:r>
            <a:endParaRPr lang="en-US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6A629A-BC27-C45D-2163-68053E4C6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3712" y="8587"/>
            <a:ext cx="624579" cy="604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70A5C0-2009-74C7-CA30-B8C5F3379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000" y="-7987"/>
            <a:ext cx="1485766" cy="657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31E013-5259-D556-9FB3-F36B98A24A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5084716" y="1"/>
            <a:ext cx="1491851" cy="567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974ADA-FEB5-3509-B241-697B5B9B72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94" b="95662" l="681" r="99387">
                        <a14:foregroundMark x1="4085" y1="77024" x2="49210" y2="90167"/>
                        <a14:foregroundMark x1="49210" y1="90167" x2="87269" y2="89846"/>
                        <a14:foregroundMark x1="87269" y1="89846" x2="51934" y2="82776"/>
                        <a14:foregroundMark x1="51934" y1="82776" x2="65659" y2="23458"/>
                        <a14:foregroundMark x1="76262" y1="40341" x2="93246" y2="67384"/>
                        <a14:foregroundMark x1="65659" y1="23458" x2="68836" y2="28517"/>
                        <a14:foregroundMark x1="88435" y1="70180" x2="57367" y2="88239"/>
                        <a14:foregroundMark x1="90326" y1="69081" x2="88567" y2="70103"/>
                        <a14:foregroundMark x1="93246" y1="67384" x2="91146" y2="68604"/>
                        <a14:foregroundMark x1="57367" y1="88239" x2="28962" y2="64171"/>
                        <a14:foregroundMark x1="28962" y1="64171" x2="55733" y2="43348"/>
                        <a14:foregroundMark x1="55733" y1="43348" x2="55052" y2="43348"/>
                        <a14:foregroundMark x1="84382" y1="90103" x2="55678" y2="87693"/>
                        <a14:foregroundMark x1="55678" y1="87693" x2="40673" y2="29338"/>
                        <a14:foregroundMark x1="40673" y1="29338" x2="13753" y2="56716"/>
                        <a14:foregroundMark x1="13753" y1="56716" x2="42198" y2="86472"/>
                        <a14:foregroundMark x1="42198" y1="86472" x2="69880" y2="87693"/>
                        <a14:foregroundMark x1="65291" y1="35443" x2="47236" y2="25835"/>
                        <a14:foregroundMark x1="42402" y1="98490" x2="39597" y2="25964"/>
                        <a14:foregroundMark x1="39597" y1="25964" x2="43981" y2="95726"/>
                        <a14:foregroundMark x1="43981" y1="95726" x2="41885" y2="11311"/>
                        <a14:foregroundMark x1="41885" y1="11311" x2="45193" y2="23458"/>
                        <a14:foregroundMark x1="51307" y1="14428" x2="53077" y2="14428"/>
                        <a14:foregroundMark x1="55379" y1="32455" x2="50545" y2="30656"/>
                        <a14:foregroundMark x1="57149" y1="30656" x2="55624" y2="25257"/>
                        <a14:foregroundMark x1="80556" y1="84672" x2="97862" y2="84672"/>
                        <a14:foregroundMark x1="95316" y1="87082" x2="98366" y2="87082"/>
                        <a14:foregroundMark x1="93273" y1="82873" x2="26212" y2="88271"/>
                        <a14:foregroundMark x1="26212" y1="88271" x2="52369" y2="20790"/>
                        <a14:foregroundMark x1="52369" y1="20790" x2="52574" y2="22237"/>
                        <a14:foregroundMark x1="1185" y1="82294" x2="4997" y2="76864"/>
                        <a14:foregroundMark x1="2451" y1="82294" x2="6522" y2="78085"/>
                        <a14:foregroundMark x1="93028" y1="84094" x2="96841" y2="84672"/>
                        <a14:foregroundMark x1="50790" y1="18638" x2="53840" y2="18027"/>
                        <a14:foregroundMark x1="93273" y1="85893" x2="94295" y2="86472"/>
                        <a14:foregroundMark x1="89719" y1="84094" x2="91503" y2="85893"/>
                        <a14:foregroundMark x1="52315" y1="12629" x2="55882" y2="16228"/>
                        <a14:foregroundMark x1="96841" y1="86472" x2="97345" y2="85893"/>
                        <a14:foregroundMark x1="681" y1="87082" x2="1443" y2="79884"/>
                        <a14:foregroundMark x1="1947" y1="77474" x2="33742" y2="86247"/>
                        <a14:foregroundMark x1="33742" y1="86247" x2="3826" y2="88175"/>
                        <a14:foregroundMark x1="3826" y1="88175" x2="17974" y2="69087"/>
                        <a14:foregroundMark x1="21541" y1="56459" x2="16190" y2="52249"/>
                        <a14:foregroundMark x1="18478" y1="57069" x2="18736" y2="22847"/>
                        <a14:foregroundMark x1="17211" y1="51060" x2="44172" y2="85154"/>
                        <a14:foregroundMark x1="44172" y1="85154" x2="75477" y2="82037"/>
                        <a14:foregroundMark x1="75477" y1="82037" x2="35880" y2="79884"/>
                        <a14:foregroundMark x1="35880" y1="79884" x2="73434" y2="80848"/>
                        <a14:foregroundMark x1="73434" y1="80848" x2="73434" y2="81684"/>
                        <a14:foregroundMark x1="17715" y1="52860" x2="17974" y2="29434"/>
                        <a14:foregroundMark x1="15686" y1="24647" x2="36043" y2="22847"/>
                        <a14:foregroundMark x1="32979" y1="19248" x2="27138" y2="11440"/>
                        <a14:foregroundMark x1="46977" y1="13850" x2="18233" y2="19730"/>
                        <a14:foregroundMark x1="18233" y1="19730" x2="29929" y2="12050"/>
                        <a14:foregroundMark x1="94295" y1="85893" x2="99387" y2="88882"/>
                        <a14:foregroundMark x1="681" y1="74936" x2="11111" y2="78117"/>
                        <a14:foregroundMark x1="92620" y1="86857" x2="97672" y2="86054"/>
                        <a14:foregroundMark x1="92947" y1="82873" x2="97672" y2="84479"/>
                        <a14:backgroundMark x1="68709" y1="28824" x2="96718" y2="69216"/>
                        <a14:backgroundMark x1="96718" y1="69216" x2="95302" y2="59030"/>
                        <a14:backgroundMark x1="93627" y1="70148" x2="84872" y2="66195"/>
                        <a14:backgroundMark x1="88576" y1="70148" x2="79820" y2="52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263" y="3636"/>
            <a:ext cx="1491851" cy="6321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0A1B2E-2F6B-C253-32E1-34F65F2FC55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40" r="13168" b="8114"/>
          <a:stretch/>
        </p:blipFill>
        <p:spPr>
          <a:xfrm>
            <a:off x="2617889" y="3566"/>
            <a:ext cx="524960" cy="66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4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942647" y="1351722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عنوان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1360849" y="2393911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r" rtl="1">
              <a:buClr>
                <a:schemeClr val="dk1"/>
              </a:buClr>
              <a:buSzPts val="1100"/>
              <a:buNone/>
            </a:pPr>
            <a:r>
              <a:rPr lang="fa-IR" sz="1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Times New Roman" panose="02020603050405020304" pitchFamily="18" charset="0"/>
                <a:cs typeface="B Nazanin" panose="00000400000000000000" pitchFamily="2" charset="-78"/>
              </a:rPr>
              <a:t>متن</a:t>
            </a:r>
            <a:endParaRPr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7282951" y="12031"/>
            <a:ext cx="177484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9 الی 11 اسفندماه 1401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تهران، ایران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91957-FD30-16F0-1A73-051A98729D6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-175" y="4735197"/>
            <a:ext cx="411480" cy="393600"/>
          </a:xfrm>
        </p:spPr>
        <p:txBody>
          <a:bodyPr/>
          <a:lstStyle/>
          <a:p>
            <a:fld id="{00000000-1234-1234-1234-123412341234}" type="slidenum">
              <a:rPr lang="en" smtClean="0">
                <a:solidFill>
                  <a:srgbClr val="949494"/>
                </a:solidFill>
                <a:latin typeface="F_motadel" pitchFamily="2" charset="0"/>
                <a:cs typeface="B Nazanin" panose="00000400000000000000" pitchFamily="2" charset="-78"/>
              </a:rPr>
              <a:pPr/>
              <a:t>4</a:t>
            </a:fld>
            <a:endParaRPr lang="en" dirty="0">
              <a:solidFill>
                <a:srgbClr val="949494"/>
              </a:solidFill>
              <a:latin typeface="F_motadel" pitchFamily="2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8C107D-4134-4E51-58BC-200A6B5D0363}"/>
              </a:ext>
            </a:extLst>
          </p:cNvPr>
          <p:cNvSpPr txBox="1"/>
          <p:nvPr/>
        </p:nvSpPr>
        <p:spPr>
          <a:xfrm>
            <a:off x="4820543" y="538811"/>
            <a:ext cx="2073003" cy="4647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sz="8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شانزدهمین کنفرانس ملی و دهمین کنفرانس بین‌المللی</a:t>
            </a:r>
            <a:endParaRPr lang="en-US" sz="800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10000"/>
              </a:lnSpc>
            </a:pP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یادگیری و </a:t>
            </a:r>
            <a:r>
              <a:rPr lang="fa-IR" b="1" dirty="0" err="1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یاددهی</a:t>
            </a: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الکترونیکی</a:t>
            </a:r>
            <a:endParaRPr lang="en-US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6A629A-BC27-C45D-2163-68053E4C6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3712" y="8587"/>
            <a:ext cx="624579" cy="604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70A5C0-2009-74C7-CA30-B8C5F3379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000" y="-7987"/>
            <a:ext cx="1485766" cy="657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31E013-5259-D556-9FB3-F36B98A24A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5084716" y="1"/>
            <a:ext cx="1491851" cy="567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974ADA-FEB5-3509-B241-697B5B9B72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94" b="95662" l="681" r="99387">
                        <a14:foregroundMark x1="4085" y1="77024" x2="49210" y2="90167"/>
                        <a14:foregroundMark x1="49210" y1="90167" x2="87269" y2="89846"/>
                        <a14:foregroundMark x1="87269" y1="89846" x2="51934" y2="82776"/>
                        <a14:foregroundMark x1="51934" y1="82776" x2="65659" y2="23458"/>
                        <a14:foregroundMark x1="76262" y1="40341" x2="93246" y2="67384"/>
                        <a14:foregroundMark x1="65659" y1="23458" x2="68836" y2="28517"/>
                        <a14:foregroundMark x1="88435" y1="70180" x2="57367" y2="88239"/>
                        <a14:foregroundMark x1="90326" y1="69081" x2="88567" y2="70103"/>
                        <a14:foregroundMark x1="93246" y1="67384" x2="91146" y2="68604"/>
                        <a14:foregroundMark x1="57367" y1="88239" x2="28962" y2="64171"/>
                        <a14:foregroundMark x1="28962" y1="64171" x2="55733" y2="43348"/>
                        <a14:foregroundMark x1="55733" y1="43348" x2="55052" y2="43348"/>
                        <a14:foregroundMark x1="84382" y1="90103" x2="55678" y2="87693"/>
                        <a14:foregroundMark x1="55678" y1="87693" x2="40673" y2="29338"/>
                        <a14:foregroundMark x1="40673" y1="29338" x2="13753" y2="56716"/>
                        <a14:foregroundMark x1="13753" y1="56716" x2="42198" y2="86472"/>
                        <a14:foregroundMark x1="42198" y1="86472" x2="69880" y2="87693"/>
                        <a14:foregroundMark x1="65291" y1="35443" x2="47236" y2="25835"/>
                        <a14:foregroundMark x1="42402" y1="98490" x2="39597" y2="25964"/>
                        <a14:foregroundMark x1="39597" y1="25964" x2="43981" y2="95726"/>
                        <a14:foregroundMark x1="43981" y1="95726" x2="41885" y2="11311"/>
                        <a14:foregroundMark x1="41885" y1="11311" x2="45193" y2="23458"/>
                        <a14:foregroundMark x1="51307" y1="14428" x2="53077" y2="14428"/>
                        <a14:foregroundMark x1="55379" y1="32455" x2="50545" y2="30656"/>
                        <a14:foregroundMark x1="57149" y1="30656" x2="55624" y2="25257"/>
                        <a14:foregroundMark x1="80556" y1="84672" x2="97862" y2="84672"/>
                        <a14:foregroundMark x1="95316" y1="87082" x2="98366" y2="87082"/>
                        <a14:foregroundMark x1="93273" y1="82873" x2="26212" y2="88271"/>
                        <a14:foregroundMark x1="26212" y1="88271" x2="52369" y2="20790"/>
                        <a14:foregroundMark x1="52369" y1="20790" x2="52574" y2="22237"/>
                        <a14:foregroundMark x1="1185" y1="82294" x2="4997" y2="76864"/>
                        <a14:foregroundMark x1="2451" y1="82294" x2="6522" y2="78085"/>
                        <a14:foregroundMark x1="93028" y1="84094" x2="96841" y2="84672"/>
                        <a14:foregroundMark x1="50790" y1="18638" x2="53840" y2="18027"/>
                        <a14:foregroundMark x1="93273" y1="85893" x2="94295" y2="86472"/>
                        <a14:foregroundMark x1="89719" y1="84094" x2="91503" y2="85893"/>
                        <a14:foregroundMark x1="52315" y1="12629" x2="55882" y2="16228"/>
                        <a14:foregroundMark x1="96841" y1="86472" x2="97345" y2="85893"/>
                        <a14:foregroundMark x1="681" y1="87082" x2="1443" y2="79884"/>
                        <a14:foregroundMark x1="1947" y1="77474" x2="33742" y2="86247"/>
                        <a14:foregroundMark x1="33742" y1="86247" x2="3826" y2="88175"/>
                        <a14:foregroundMark x1="3826" y1="88175" x2="17974" y2="69087"/>
                        <a14:foregroundMark x1="21541" y1="56459" x2="16190" y2="52249"/>
                        <a14:foregroundMark x1="18478" y1="57069" x2="18736" y2="22847"/>
                        <a14:foregroundMark x1="17211" y1="51060" x2="44172" y2="85154"/>
                        <a14:foregroundMark x1="44172" y1="85154" x2="75477" y2="82037"/>
                        <a14:foregroundMark x1="75477" y1="82037" x2="35880" y2="79884"/>
                        <a14:foregroundMark x1="35880" y1="79884" x2="73434" y2="80848"/>
                        <a14:foregroundMark x1="73434" y1="80848" x2="73434" y2="81684"/>
                        <a14:foregroundMark x1="17715" y1="52860" x2="17974" y2="29434"/>
                        <a14:foregroundMark x1="15686" y1="24647" x2="36043" y2="22847"/>
                        <a14:foregroundMark x1="32979" y1="19248" x2="27138" y2="11440"/>
                        <a14:foregroundMark x1="46977" y1="13850" x2="18233" y2="19730"/>
                        <a14:foregroundMark x1="18233" y1="19730" x2="29929" y2="12050"/>
                        <a14:foregroundMark x1="94295" y1="85893" x2="99387" y2="88882"/>
                        <a14:foregroundMark x1="681" y1="74936" x2="11111" y2="78117"/>
                        <a14:foregroundMark x1="92620" y1="86857" x2="97672" y2="86054"/>
                        <a14:foregroundMark x1="92947" y1="82873" x2="97672" y2="84479"/>
                        <a14:backgroundMark x1="68709" y1="28824" x2="96718" y2="69216"/>
                        <a14:backgroundMark x1="96718" y1="69216" x2="95302" y2="59030"/>
                        <a14:backgroundMark x1="93627" y1="70148" x2="84872" y2="66195"/>
                        <a14:backgroundMark x1="88576" y1="70148" x2="79820" y2="52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263" y="3636"/>
            <a:ext cx="1491851" cy="6321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0A1B2E-2F6B-C253-32E1-34F65F2FC55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40" r="13168" b="8114"/>
          <a:stretch/>
        </p:blipFill>
        <p:spPr>
          <a:xfrm>
            <a:off x="2617889" y="3566"/>
            <a:ext cx="524960" cy="66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024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5"/>
          <p:cNvSpPr txBox="1">
            <a:spLocks noGrp="1"/>
          </p:cNvSpPr>
          <p:nvPr>
            <p:ph type="ctrTitle" idx="4294967295"/>
          </p:nvPr>
        </p:nvSpPr>
        <p:spPr>
          <a:xfrm>
            <a:off x="4221869" y="1894838"/>
            <a:ext cx="3842092" cy="148496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3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 تشکر از</a:t>
            </a:r>
            <a:br>
              <a:rPr lang="fa-IR" sz="3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fa-IR" sz="3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توجه شما!</a:t>
            </a:r>
            <a:endParaRPr sz="3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EA9C68-A838-52D3-E5C3-4A0E5567923C}"/>
              </a:ext>
            </a:extLst>
          </p:cNvPr>
          <p:cNvSpPr txBox="1"/>
          <p:nvPr/>
        </p:nvSpPr>
        <p:spPr>
          <a:xfrm>
            <a:off x="7176538" y="0"/>
            <a:ext cx="177484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9 الی 11 اسفندماه 1401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تهران، ایران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B1A43-98CC-F2C0-E8F4-A140A5F7B3B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2606" y="4749900"/>
            <a:ext cx="411480" cy="393600"/>
          </a:xfrm>
        </p:spPr>
        <p:txBody>
          <a:bodyPr/>
          <a:lstStyle/>
          <a:p>
            <a:fld id="{00000000-1234-1234-1234-123412341234}" type="slidenum">
              <a:rPr lang="en" smtClean="0">
                <a:latin typeface="F_motadel" pitchFamily="2" charset="0"/>
              </a:rPr>
              <a:pPr/>
              <a:t>5</a:t>
            </a:fld>
            <a:endParaRPr lang="en" dirty="0">
              <a:latin typeface="F_motadel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D36CBB-32BD-CC86-A199-9EC147EE9C74}"/>
              </a:ext>
            </a:extLst>
          </p:cNvPr>
          <p:cNvSpPr txBox="1"/>
          <p:nvPr/>
        </p:nvSpPr>
        <p:spPr>
          <a:xfrm>
            <a:off x="4635343" y="561961"/>
            <a:ext cx="2073003" cy="4647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sz="800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شانزدهمین کنفرانس ملی و دهمین کنفرانس بین‌المللی</a:t>
            </a:r>
            <a:endParaRPr lang="en-US" sz="800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10000"/>
              </a:lnSpc>
            </a:pP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یادگیری و </a:t>
            </a:r>
            <a:r>
              <a:rPr lang="fa-IR" b="1" dirty="0" err="1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یاددهی</a:t>
            </a:r>
            <a:r>
              <a:rPr lang="fa-IR" b="1" dirty="0">
                <a:solidFill>
                  <a:srgbClr val="2C618B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الکترونیکی</a:t>
            </a:r>
            <a:endParaRPr lang="en-US" b="1" dirty="0">
              <a:solidFill>
                <a:srgbClr val="2C618B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E96C8E-92EC-4EF3-F1C6-DB6A9C9C2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70880" y="8587"/>
            <a:ext cx="624579" cy="604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32587A-BF84-F2D3-7016-C0B78247BF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168" y="-7987"/>
            <a:ext cx="1485766" cy="6577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4697A5-B5BB-FC66-5AF6-4A28F170B12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4771884" y="1"/>
            <a:ext cx="1491851" cy="567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F86E4F-DCBA-73AE-7D4F-06395B39FA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94" b="95662" l="681" r="99387">
                        <a14:foregroundMark x1="4085" y1="77024" x2="49210" y2="90167"/>
                        <a14:foregroundMark x1="49210" y1="90167" x2="87269" y2="89846"/>
                        <a14:foregroundMark x1="87269" y1="89846" x2="51934" y2="82776"/>
                        <a14:foregroundMark x1="51934" y1="82776" x2="65659" y2="23458"/>
                        <a14:foregroundMark x1="76262" y1="40341" x2="93246" y2="67384"/>
                        <a14:foregroundMark x1="65659" y1="23458" x2="68836" y2="28517"/>
                        <a14:foregroundMark x1="88435" y1="70180" x2="57367" y2="88239"/>
                        <a14:foregroundMark x1="90326" y1="69081" x2="88567" y2="70103"/>
                        <a14:foregroundMark x1="93246" y1="67384" x2="91146" y2="68604"/>
                        <a14:foregroundMark x1="57367" y1="88239" x2="28962" y2="64171"/>
                        <a14:foregroundMark x1="28962" y1="64171" x2="55733" y2="43348"/>
                        <a14:foregroundMark x1="55733" y1="43348" x2="55052" y2="43348"/>
                        <a14:foregroundMark x1="84382" y1="90103" x2="55678" y2="87693"/>
                        <a14:foregroundMark x1="55678" y1="87693" x2="40673" y2="29338"/>
                        <a14:foregroundMark x1="40673" y1="29338" x2="13753" y2="56716"/>
                        <a14:foregroundMark x1="13753" y1="56716" x2="42198" y2="86472"/>
                        <a14:foregroundMark x1="42198" y1="86472" x2="69880" y2="87693"/>
                        <a14:foregroundMark x1="65291" y1="35443" x2="47236" y2="25835"/>
                        <a14:foregroundMark x1="42402" y1="98490" x2="39597" y2="25964"/>
                        <a14:foregroundMark x1="39597" y1="25964" x2="43981" y2="95726"/>
                        <a14:foregroundMark x1="43981" y1="95726" x2="41885" y2="11311"/>
                        <a14:foregroundMark x1="41885" y1="11311" x2="45193" y2="23458"/>
                        <a14:foregroundMark x1="51307" y1="14428" x2="53077" y2="14428"/>
                        <a14:foregroundMark x1="55379" y1="32455" x2="50545" y2="30656"/>
                        <a14:foregroundMark x1="57149" y1="30656" x2="55624" y2="25257"/>
                        <a14:foregroundMark x1="80556" y1="84672" x2="97862" y2="84672"/>
                        <a14:foregroundMark x1="95316" y1="87082" x2="98366" y2="87082"/>
                        <a14:foregroundMark x1="93273" y1="82873" x2="26212" y2="88271"/>
                        <a14:foregroundMark x1="26212" y1="88271" x2="52369" y2="20790"/>
                        <a14:foregroundMark x1="52369" y1="20790" x2="52574" y2="22237"/>
                        <a14:foregroundMark x1="1185" y1="82294" x2="4997" y2="76864"/>
                        <a14:foregroundMark x1="2451" y1="82294" x2="6522" y2="78085"/>
                        <a14:foregroundMark x1="93028" y1="84094" x2="96841" y2="84672"/>
                        <a14:foregroundMark x1="50790" y1="18638" x2="53840" y2="18027"/>
                        <a14:foregroundMark x1="93273" y1="85893" x2="94295" y2="86472"/>
                        <a14:foregroundMark x1="89719" y1="84094" x2="91503" y2="85893"/>
                        <a14:foregroundMark x1="52315" y1="12629" x2="55882" y2="16228"/>
                        <a14:foregroundMark x1="96841" y1="86472" x2="97345" y2="85893"/>
                        <a14:foregroundMark x1="681" y1="87082" x2="1443" y2="79884"/>
                        <a14:foregroundMark x1="1947" y1="77474" x2="33742" y2="86247"/>
                        <a14:foregroundMark x1="33742" y1="86247" x2="3826" y2="88175"/>
                        <a14:foregroundMark x1="3826" y1="88175" x2="17974" y2="69087"/>
                        <a14:foregroundMark x1="21541" y1="56459" x2="16190" y2="52249"/>
                        <a14:foregroundMark x1="18478" y1="57069" x2="18736" y2="22847"/>
                        <a14:foregroundMark x1="17211" y1="51060" x2="44172" y2="85154"/>
                        <a14:foregroundMark x1="44172" y1="85154" x2="75477" y2="82037"/>
                        <a14:foregroundMark x1="75477" y1="82037" x2="35880" y2="79884"/>
                        <a14:foregroundMark x1="35880" y1="79884" x2="73434" y2="80848"/>
                        <a14:foregroundMark x1="73434" y1="80848" x2="73434" y2="81684"/>
                        <a14:foregroundMark x1="17715" y1="52860" x2="17974" y2="29434"/>
                        <a14:foregroundMark x1="15686" y1="24647" x2="36043" y2="22847"/>
                        <a14:foregroundMark x1="32979" y1="19248" x2="27138" y2="11440"/>
                        <a14:foregroundMark x1="46977" y1="13850" x2="18233" y2="19730"/>
                        <a14:foregroundMark x1="18233" y1="19730" x2="29929" y2="12050"/>
                        <a14:foregroundMark x1="94295" y1="85893" x2="99387" y2="88882"/>
                        <a14:foregroundMark x1="681" y1="74936" x2="11111" y2="78117"/>
                        <a14:foregroundMark x1="92620" y1="86857" x2="97672" y2="86054"/>
                        <a14:foregroundMark x1="92947" y1="82873" x2="97672" y2="84479"/>
                        <a14:backgroundMark x1="68709" y1="28824" x2="96718" y2="69216"/>
                        <a14:backgroundMark x1="96718" y1="69216" x2="95302" y2="59030"/>
                        <a14:backgroundMark x1="93627" y1="70148" x2="84872" y2="66195"/>
                        <a14:backgroundMark x1="88576" y1="70148" x2="79820" y2="52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5431" y="3636"/>
            <a:ext cx="1491851" cy="6321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7A7D22-8482-D2A6-791C-4F39C9B1D09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40" r="13168" b="8114"/>
          <a:stretch/>
        </p:blipFill>
        <p:spPr>
          <a:xfrm>
            <a:off x="2305057" y="3566"/>
            <a:ext cx="524960" cy="6617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uliet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</TotalTime>
  <Words>172</Words>
  <Application>Microsoft Office PowerPoint</Application>
  <PresentationFormat>On-screen Show (16:9)</PresentationFormat>
  <Paragraphs>50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F_motadel</vt:lpstr>
      <vt:lpstr>Montserrat ExtraBold</vt:lpstr>
      <vt:lpstr>Times New Roman</vt:lpstr>
      <vt:lpstr>Dubai Medium</vt:lpstr>
      <vt:lpstr>Arial</vt:lpstr>
      <vt:lpstr>Montserrat Light</vt:lpstr>
      <vt:lpstr>Juliet template</vt:lpstr>
      <vt:lpstr>عنوان</vt:lpstr>
      <vt:lpstr>عنوان</vt:lpstr>
      <vt:lpstr>عنوان</vt:lpstr>
      <vt:lpstr>عنوان</vt:lpstr>
      <vt:lpstr>با تشکر از توجه شما!</vt:lpstr>
    </vt:vector>
  </TitlesOfParts>
  <Manager/>
  <Company/>
  <LinksUpToDate>false</LinksUpToDate>
  <SharedDoc>false</SharedDoc>
  <HyperlinkBase>https://www.freepptbackgrounds.net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PPT Backgrounds</dc:title>
  <dc:subject>Powerpoint and Google Slides</dc:subject>
  <dc:creator>Freepptbackgrounds.net</dc:creator>
  <cp:keywords>powerpoint, template, google, slide, backgrounds</cp:keywords>
  <dc:description>Download free Powerpoint Backgrounds and Templates</dc:description>
  <cp:lastModifiedBy>Najmeh</cp:lastModifiedBy>
  <cp:revision>36</cp:revision>
  <dcterms:modified xsi:type="dcterms:W3CDTF">2023-02-08T08:35:32Z</dcterms:modified>
  <cp:category>Powerpoint and Google Slide Templates</cp:category>
</cp:coreProperties>
</file>